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notesMasterIdLst>
    <p:notesMasterId r:id="rId34"/>
  </p:notesMasterIdLst>
  <p:sldIdLst>
    <p:sldId id="256" r:id="rId2"/>
    <p:sldId id="257" r:id="rId3"/>
    <p:sldId id="258" r:id="rId4"/>
    <p:sldId id="273" r:id="rId5"/>
    <p:sldId id="267" r:id="rId6"/>
    <p:sldId id="274" r:id="rId7"/>
    <p:sldId id="268" r:id="rId8"/>
    <p:sldId id="276" r:id="rId9"/>
    <p:sldId id="260" r:id="rId10"/>
    <p:sldId id="262" r:id="rId11"/>
    <p:sldId id="270" r:id="rId12"/>
    <p:sldId id="278" r:id="rId13"/>
    <p:sldId id="279" r:id="rId14"/>
    <p:sldId id="272" r:id="rId15"/>
    <p:sldId id="277" r:id="rId16"/>
    <p:sldId id="269" r:id="rId17"/>
    <p:sldId id="271" r:id="rId18"/>
    <p:sldId id="291" r:id="rId19"/>
    <p:sldId id="275" r:id="rId20"/>
    <p:sldId id="282" r:id="rId21"/>
    <p:sldId id="287" r:id="rId22"/>
    <p:sldId id="284" r:id="rId23"/>
    <p:sldId id="285" r:id="rId24"/>
    <p:sldId id="286" r:id="rId25"/>
    <p:sldId id="289" r:id="rId26"/>
    <p:sldId id="288" r:id="rId27"/>
    <p:sldId id="290" r:id="rId28"/>
    <p:sldId id="280" r:id="rId29"/>
    <p:sldId id="293" r:id="rId30"/>
    <p:sldId id="265" r:id="rId31"/>
    <p:sldId id="281" r:id="rId32"/>
    <p:sldId id="29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 autoAdjust="0"/>
    <p:restoredTop sz="84246" autoAdjust="0"/>
  </p:normalViewPr>
  <p:slideViewPr>
    <p:cSldViewPr snapToGrid="0">
      <p:cViewPr varScale="1">
        <p:scale>
          <a:sx n="49" d="100"/>
          <a:sy n="49" d="100"/>
        </p:scale>
        <p:origin x="86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64207-BA86-4985-BD5D-201CD0D43B5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A27B6-58BF-4E59-A866-51FDFDBF0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A27B6-58BF-4E59-A866-51FDFDBF09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기존의 하이라이트 영상을 제작 시</a:t>
            </a:r>
            <a:r>
              <a:rPr lang="en-US" altLang="ko-KR" dirty="0"/>
              <a:t>, </a:t>
            </a:r>
            <a:r>
              <a:rPr lang="ko-KR" altLang="en-US" dirty="0"/>
              <a:t>영상 시청 후 추가적인 시간을 소비하여 수동적으로 제작해야 했다</a:t>
            </a:r>
            <a:r>
              <a:rPr lang="en-US" altLang="ko-KR" dirty="0"/>
              <a:t>. </a:t>
            </a:r>
            <a:r>
              <a:rPr lang="ko-KR" altLang="en-US" dirty="0"/>
              <a:t>하지만 본 프로젝트는 추가적인 시간을 소비하지 않고 시청 종료직후 자동으로 하이라이트 영상이 제작된다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A27B6-58BF-4E59-A866-51FDFDBF09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4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기존의 하이라이트 영상을 제작 시</a:t>
            </a:r>
            <a:r>
              <a:rPr lang="en-US" altLang="ko-KR" dirty="0"/>
              <a:t>, </a:t>
            </a:r>
            <a:r>
              <a:rPr lang="ko-KR" altLang="en-US" dirty="0"/>
              <a:t>영상 시청 후 추가적인 시간을 소비하여 수동적으로 제작해야 했다</a:t>
            </a:r>
            <a:r>
              <a:rPr lang="en-US" altLang="ko-KR" dirty="0"/>
              <a:t>. </a:t>
            </a:r>
            <a:r>
              <a:rPr lang="ko-KR" altLang="en-US" dirty="0"/>
              <a:t>하지만 본 프로젝트는 추가적인 시간을 소비하지 않고 시청 종료직후 자동으로 하이라이트 영상이 제작된다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A27B6-58BF-4E59-A866-51FDFDBF09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A27B6-58BF-4E59-A866-51FDFDBF09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0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8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8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5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3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4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4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6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1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5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9AD71-1893-486E-A1C2-5A52CFCE892F}" type="datetimeFigureOut">
              <a:rPr lang="ko-KR" altLang="en-US" smtClean="0"/>
              <a:t>2017-06-05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C62FF-ED73-4BA0-BB3D-634BEAB8D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0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cap="none" spc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8982" y="1278082"/>
            <a:ext cx="9864436" cy="1764292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73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Highlight Maker</a:t>
            </a:r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ko-KR" altLang="en-US" sz="13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멀티미디어 시스템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41AA-A4C0-4B9E-B676-CB6A8795DBD5}"/>
              </a:ext>
            </a:extLst>
          </p:cNvPr>
          <p:cNvSpPr txBox="1"/>
          <p:nvPr/>
        </p:nvSpPr>
        <p:spPr>
          <a:xfrm>
            <a:off x="8468590" y="3927763"/>
            <a:ext cx="2628899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altLang="ko-KR" b="1" dirty="0">
                <a:ln/>
              </a:rPr>
              <a:t>6</a:t>
            </a:r>
            <a:r>
              <a:rPr lang="ko-KR" altLang="en-US" b="1" dirty="0">
                <a:ln/>
              </a:rPr>
              <a:t>조</a:t>
            </a:r>
            <a:endParaRPr lang="en-US" altLang="ko-KR" b="1" dirty="0">
              <a:ln/>
            </a:endParaRPr>
          </a:p>
          <a:p>
            <a:pPr algn="r"/>
            <a:endParaRPr lang="en-US" altLang="ko-KR" b="1" dirty="0">
              <a:ln/>
            </a:endParaRPr>
          </a:p>
          <a:p>
            <a:pPr algn="r"/>
            <a:r>
              <a:rPr lang="ko-KR" altLang="en-US" b="1" dirty="0">
                <a:ln/>
              </a:rPr>
              <a:t>김진우</a:t>
            </a:r>
            <a:r>
              <a:rPr lang="en-US" altLang="ko-KR" b="1" dirty="0">
                <a:ln/>
              </a:rPr>
              <a:t>(2010104038)</a:t>
            </a:r>
          </a:p>
          <a:p>
            <a:pPr algn="r"/>
            <a:r>
              <a:rPr lang="ko-KR" altLang="en-US" b="1" dirty="0">
                <a:ln/>
              </a:rPr>
              <a:t>오영택</a:t>
            </a:r>
            <a:r>
              <a:rPr lang="en-US" altLang="ko-KR" b="1" dirty="0">
                <a:ln/>
              </a:rPr>
              <a:t>(2012104102)</a:t>
            </a:r>
          </a:p>
          <a:p>
            <a:pPr algn="r"/>
            <a:r>
              <a:rPr lang="ko-KR" altLang="en-US" b="1" dirty="0">
                <a:ln/>
              </a:rPr>
              <a:t>조주영</a:t>
            </a:r>
            <a:r>
              <a:rPr lang="en-US" altLang="ko-KR" b="1" dirty="0">
                <a:ln/>
              </a:rPr>
              <a:t>(2012104126)</a:t>
            </a:r>
          </a:p>
          <a:p>
            <a:pPr algn="r"/>
            <a:r>
              <a:rPr lang="ko-KR" altLang="en-US" b="1" dirty="0">
                <a:ln/>
              </a:rPr>
              <a:t>이상록</a:t>
            </a:r>
            <a:r>
              <a:rPr lang="en-US" altLang="ko-KR" b="1" dirty="0">
                <a:ln/>
              </a:rPr>
              <a:t>(2012104110)</a:t>
            </a:r>
          </a:p>
          <a:p>
            <a:pPr algn="r"/>
            <a:r>
              <a:rPr lang="ko-KR" altLang="en-US" b="1" dirty="0">
                <a:ln/>
              </a:rPr>
              <a:t>담당 교수님 </a:t>
            </a:r>
            <a:r>
              <a:rPr lang="en-US" altLang="ko-KR" b="1" dirty="0">
                <a:ln/>
              </a:rPr>
              <a:t>: </a:t>
            </a:r>
            <a:r>
              <a:rPr lang="ko-KR" altLang="en-US" b="1" dirty="0">
                <a:ln/>
              </a:rPr>
              <a:t>박광훈</a:t>
            </a:r>
          </a:p>
        </p:txBody>
      </p:sp>
    </p:spTree>
    <p:extLst>
      <p:ext uri="{BB962C8B-B14F-4D97-AF65-F5344CB8AC3E}">
        <p14:creationId xmlns:p14="http://schemas.microsoft.com/office/powerpoint/2010/main" val="34421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7648"/>
          </a:xfrm>
        </p:spPr>
        <p:txBody>
          <a:bodyPr/>
          <a:lstStyle/>
          <a:p>
            <a:pPr algn="ctr"/>
            <a:r>
              <a:rPr lang="ko-KR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개발 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F659B-512D-428E-AB04-418BC2252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33" y="1747090"/>
            <a:ext cx="1803733" cy="1865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099337-F7DC-4A01-A118-6E030610D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7" y="3924893"/>
            <a:ext cx="1865678" cy="206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4FEB0F-1B89-465F-8496-93D761D2C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490916"/>
            <a:ext cx="3983116" cy="93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A31063-17BF-4FF4-B2A3-3A244B80F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72" y="1730995"/>
            <a:ext cx="1865678" cy="1865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574B02-8091-489B-B86D-20481D4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49" y="1730995"/>
            <a:ext cx="1865678" cy="18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Detection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4958080" cy="399288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20" y="1828800"/>
            <a:ext cx="4958080" cy="39928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09520" y="2733040"/>
            <a:ext cx="1727200" cy="1960880"/>
          </a:xfrm>
          <a:prstGeom prst="rect">
            <a:avLst/>
          </a:prstGeom>
          <a:noFill/>
          <a:ln w="984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07680" y="4043680"/>
            <a:ext cx="1727200" cy="650240"/>
          </a:xfrm>
          <a:prstGeom prst="rect">
            <a:avLst/>
          </a:prstGeom>
          <a:noFill/>
          <a:ln w="984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06600" y="5821680"/>
            <a:ext cx="26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초기</a:t>
            </a:r>
            <a:endParaRPr lang="ko-KR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60640" y="5821680"/>
            <a:ext cx="26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변형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785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Detection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0" y="1910080"/>
            <a:ext cx="4958080" cy="39928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79440" y="4175760"/>
            <a:ext cx="944880" cy="497840"/>
          </a:xfrm>
          <a:prstGeom prst="rect">
            <a:avLst/>
          </a:prstGeom>
          <a:noFill/>
          <a:ln w="984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41240" y="5902960"/>
            <a:ext cx="26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웃음 감지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43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Detection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58080" cy="3992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634" y="5807498"/>
            <a:ext cx="26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로그 기록</a:t>
            </a:r>
            <a:endParaRPr lang="ko-KR" altLang="en-US" sz="4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34" y="1661543"/>
            <a:ext cx="4825366" cy="4022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6600" y="5811550"/>
            <a:ext cx="262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웃음 감지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754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9602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Famous FFmpeg </a:t>
            </a:r>
            <a:endParaRPr lang="ko-KR" altLang="en-US" sz="48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C33E7B-FDB7-4E72-9F08-1277D139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3" y="1619047"/>
            <a:ext cx="6719454" cy="38485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5889C-3749-47A0-99ED-69CD2D349B2F}"/>
              </a:ext>
            </a:extLst>
          </p:cNvPr>
          <p:cNvSpPr txBox="1"/>
          <p:nvPr/>
        </p:nvSpPr>
        <p:spPr>
          <a:xfrm>
            <a:off x="1846118" y="5922817"/>
            <a:ext cx="849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 외에도 </a:t>
            </a:r>
            <a:r>
              <a:rPr lang="en-US" altLang="ko-KR" sz="2000" dirty="0"/>
              <a:t>KM</a:t>
            </a:r>
            <a:r>
              <a:rPr lang="ko-KR" altLang="en-US" sz="2000" dirty="0"/>
              <a:t>플레이어</a:t>
            </a:r>
            <a:r>
              <a:rPr lang="en-US" altLang="ko-KR" sz="2000" dirty="0"/>
              <a:t>, VLC</a:t>
            </a:r>
            <a:r>
              <a:rPr lang="ko-KR" altLang="en-US" sz="2000" dirty="0"/>
              <a:t>플레이어 등 많은 곳에서 </a:t>
            </a:r>
            <a:r>
              <a:rPr lang="en-US" altLang="ko-KR" sz="2000" dirty="0"/>
              <a:t>ffmpeg </a:t>
            </a:r>
            <a:r>
              <a:rPr lang="ko-KR" altLang="en-US" sz="2000" dirty="0"/>
              <a:t>사용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93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960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동영상의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539D6-D2EB-4B82-9274-5A39844C0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1" y="2171696"/>
            <a:ext cx="4963488" cy="26808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9DE70-360C-4407-A663-218D37C2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85" y="1968940"/>
            <a:ext cx="4099915" cy="30863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1186DE-FB3F-4A43-B655-A17460C6D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475">
            <a:off x="4104442" y="3217563"/>
            <a:ext cx="3983116" cy="131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553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41187A9-3501-4D56-B7D9-8ED74BD4E8D3}"/>
              </a:ext>
            </a:extLst>
          </p:cNvPr>
          <p:cNvSpPr/>
          <p:nvPr/>
        </p:nvSpPr>
        <p:spPr>
          <a:xfrm>
            <a:off x="701008" y="3408219"/>
            <a:ext cx="3106881" cy="112221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avcodec.lib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451921E-9A74-4356-8597-BCECF2D8E1E6}"/>
              </a:ext>
            </a:extLst>
          </p:cNvPr>
          <p:cNvSpPr/>
          <p:nvPr/>
        </p:nvSpPr>
        <p:spPr>
          <a:xfrm>
            <a:off x="4246006" y="3408219"/>
            <a:ext cx="3106881" cy="112221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avformat.lib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47FDBF9-2F86-4AB9-8891-DDFD2404DB9A}"/>
              </a:ext>
            </a:extLst>
          </p:cNvPr>
          <p:cNvSpPr/>
          <p:nvPr/>
        </p:nvSpPr>
        <p:spPr>
          <a:xfrm>
            <a:off x="7791004" y="3408219"/>
            <a:ext cx="3106881" cy="112221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avutil.lib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A43AAD-940A-42E8-888C-A0C9CF83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89" y="322502"/>
            <a:ext cx="3983116" cy="131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ACDD37-0EAF-4A0F-ACDA-57EE5FCA1EC0}"/>
              </a:ext>
            </a:extLst>
          </p:cNvPr>
          <p:cNvSpPr txBox="1"/>
          <p:nvPr/>
        </p:nvSpPr>
        <p:spPr>
          <a:xfrm>
            <a:off x="2926359" y="5195454"/>
            <a:ext cx="5746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3</a:t>
            </a:r>
            <a:r>
              <a:rPr lang="ko-KR" altLang="en-US" sz="2800" dirty="0">
                <a:solidFill>
                  <a:srgbClr val="FF0000"/>
                </a:solidFill>
              </a:rPr>
              <a:t>개는 필수로 쓰이는 라이브러리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C8696410-F04C-4847-8136-269FFB0F665A}"/>
              </a:ext>
            </a:extLst>
          </p:cNvPr>
          <p:cNvSpPr/>
          <p:nvPr/>
        </p:nvSpPr>
        <p:spPr>
          <a:xfrm>
            <a:off x="1908463" y="2393527"/>
            <a:ext cx="3106881" cy="112221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ffplay.exe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D8DA-3C4C-4FE9-B533-37D744347D60}"/>
              </a:ext>
            </a:extLst>
          </p:cNvPr>
          <p:cNvSpPr/>
          <p:nvPr/>
        </p:nvSpPr>
        <p:spPr>
          <a:xfrm>
            <a:off x="6710351" y="2393526"/>
            <a:ext cx="3106881" cy="112221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ffmpeg.exe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075D80-0A8F-4BC9-B4D6-556034F85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89" y="322502"/>
            <a:ext cx="3983116" cy="131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800A3E-CC36-4E41-8EA6-4E39CD6B50ED}"/>
              </a:ext>
            </a:extLst>
          </p:cNvPr>
          <p:cNvGrpSpPr/>
          <p:nvPr/>
        </p:nvGrpSpPr>
        <p:grpSpPr>
          <a:xfrm>
            <a:off x="3065888" y="5001345"/>
            <a:ext cx="7761691" cy="1576100"/>
            <a:chOff x="1908463" y="3920691"/>
            <a:chExt cx="7761691" cy="15761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61F644-7C35-472A-8834-A01CA941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63" y="3920691"/>
              <a:ext cx="2446288" cy="10183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1CF6FE3-E9F3-4042-8D4F-5ABDF8084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740" y="4939003"/>
              <a:ext cx="7741414" cy="557788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0EE60CC-F5A0-4CC5-9684-1CD8CE952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27" y="4055442"/>
            <a:ext cx="8393214" cy="5891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F946E-B806-44C1-A2EB-97C2BB10DBE5}"/>
              </a:ext>
            </a:extLst>
          </p:cNvPr>
          <p:cNvSpPr txBox="1"/>
          <p:nvPr/>
        </p:nvSpPr>
        <p:spPr>
          <a:xfrm>
            <a:off x="758536" y="4165373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Split </a:t>
            </a:r>
            <a:r>
              <a:rPr lang="ko-KR" altLang="en-US" dirty="0"/>
              <a:t>부분  </a:t>
            </a:r>
            <a:r>
              <a:rPr lang="en-US" altLang="ko-KR" dirty="0"/>
              <a:t>: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32615-9137-4CC1-9540-E36A45396597}"/>
              </a:ext>
            </a:extLst>
          </p:cNvPr>
          <p:cNvSpPr txBox="1"/>
          <p:nvPr/>
        </p:nvSpPr>
        <p:spPr>
          <a:xfrm>
            <a:off x="280554" y="5650325"/>
            <a:ext cx="237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Concatenate </a:t>
            </a:r>
            <a:r>
              <a:rPr lang="ko-KR" altLang="en-US" dirty="0"/>
              <a:t>부분  </a:t>
            </a:r>
            <a:r>
              <a:rPr lang="en-US" altLang="ko-KR" dirty="0"/>
              <a:t>: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3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5191" y="248547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개선방향</a:t>
            </a:r>
          </a:p>
        </p:txBody>
      </p:sp>
    </p:spTree>
    <p:extLst>
      <p:ext uri="{BB962C8B-B14F-4D97-AF65-F5344CB8AC3E}">
        <p14:creationId xmlns:p14="http://schemas.microsoft.com/office/powerpoint/2010/main" val="3996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6" y="1325563"/>
            <a:ext cx="2908837" cy="24440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20" y="1505066"/>
            <a:ext cx="2872028" cy="2294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48" y="1441830"/>
            <a:ext cx="2896293" cy="2281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41" y="641114"/>
            <a:ext cx="2408313" cy="32110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47949" y="3852198"/>
            <a:ext cx="1793174" cy="1508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화남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1836718" y="5499656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695453" y="3852198"/>
            <a:ext cx="1793174" cy="1508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슬픔</a:t>
            </a:r>
            <a:endParaRPr kumimoji="1"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825335" y="3852198"/>
            <a:ext cx="1793174" cy="1508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기쁨</a:t>
            </a:r>
            <a:endParaRPr kumimoji="1" lang="ko-KR" altLang="en-US" dirty="0"/>
          </a:p>
        </p:txBody>
      </p:sp>
      <p:sp>
        <p:nvSpPr>
          <p:cNvPr id="13" name="텍스트 상자 7"/>
          <p:cNvSpPr txBox="1"/>
          <p:nvPr/>
        </p:nvSpPr>
        <p:spPr>
          <a:xfrm>
            <a:off x="1836718" y="5499656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0</a:t>
            </a:r>
            <a:endParaRPr kumimoji="1" lang="ko-KR" altLang="en-US" dirty="0"/>
          </a:p>
        </p:txBody>
      </p:sp>
      <p:sp>
        <p:nvSpPr>
          <p:cNvPr id="14" name="텍스트 상자 8"/>
          <p:cNvSpPr txBox="1"/>
          <p:nvPr/>
        </p:nvSpPr>
        <p:spPr>
          <a:xfrm>
            <a:off x="10345787" y="5360364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15" name="텍스트 상자 9"/>
          <p:cNvSpPr txBox="1"/>
          <p:nvPr/>
        </p:nvSpPr>
        <p:spPr>
          <a:xfrm>
            <a:off x="7454220" y="5423600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6" name="텍스트 상자 10"/>
          <p:cNvSpPr txBox="1"/>
          <p:nvPr/>
        </p:nvSpPr>
        <p:spPr>
          <a:xfrm>
            <a:off x="4467468" y="5499656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8519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Labeling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928754" y="3806824"/>
            <a:ext cx="1793174" cy="1508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놀람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407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프로젝트 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976514"/>
            <a:ext cx="10515600" cy="65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Book Antiqua" panose="02040602050305030304" pitchFamily="18" charset="0"/>
              </a:rPr>
              <a:t>영상 </a:t>
            </a:r>
            <a:r>
              <a:rPr lang="en-US" altLang="ko-KR" b="1" dirty="0">
                <a:latin typeface="Book Antiqua" panose="02040602050305030304" pitchFamily="18" charset="0"/>
              </a:rPr>
              <a:t>Contents</a:t>
            </a:r>
            <a:r>
              <a:rPr lang="ko-KR" altLang="en-US" b="1" dirty="0">
                <a:latin typeface="Book Antiqua" panose="02040602050305030304" pitchFamily="18" charset="0"/>
              </a:rPr>
              <a:t> 시청자의 표정 인식을 통해 하이라이트 영상 생성</a:t>
            </a:r>
            <a:endParaRPr lang="en-US" altLang="ko-KR" b="1" dirty="0">
              <a:latin typeface="Book Antiqua" panose="0204060205030503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08" y="3121414"/>
            <a:ext cx="3195548" cy="21303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70" y="3121414"/>
            <a:ext cx="3195548" cy="21303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7CD83F-2C2B-444A-A505-BDE59102348A}"/>
              </a:ext>
            </a:extLst>
          </p:cNvPr>
          <p:cNvSpPr txBox="1"/>
          <p:nvPr/>
        </p:nvSpPr>
        <p:spPr>
          <a:xfrm rot="21385703">
            <a:off x="4838699" y="5329534"/>
            <a:ext cx="2514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실시간으로</a:t>
            </a:r>
            <a:r>
              <a:rPr lang="en-US" altLang="ko-KR" sz="3200" dirty="0">
                <a:solidFill>
                  <a:srgbClr val="FF0000"/>
                </a:solidFill>
              </a:rPr>
              <a:t>!!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8519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Data Set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80448" y="1460382"/>
            <a:ext cx="8360227" cy="51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Facial Components</a:t>
            </a:r>
            <a:endParaRPr kumimoji="1" lang="ko-KR" altLang="en-US" dirty="0"/>
          </a:p>
        </p:txBody>
      </p:sp>
      <p:pic>
        <p:nvPicPr>
          <p:cNvPr id="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04" y="1690687"/>
            <a:ext cx="4429497" cy="4416911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08833" y="1690688"/>
            <a:ext cx="4282563" cy="4416911"/>
          </a:xfrm>
          <a:prstGeom prst="rect">
            <a:avLst/>
          </a:prstGeom>
        </p:spPr>
      </p:pic>
      <p:sp>
        <p:nvSpPr>
          <p:cNvPr id="7" name="텍스트 상자 5"/>
          <p:cNvSpPr txBox="1"/>
          <p:nvPr/>
        </p:nvSpPr>
        <p:spPr>
          <a:xfrm>
            <a:off x="2009142" y="6107599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Bounding Box</a:t>
            </a:r>
            <a:endParaRPr kumimoji="1" lang="ko-KR" altLang="en-US" dirty="0"/>
          </a:p>
        </p:txBody>
      </p:sp>
      <p:sp>
        <p:nvSpPr>
          <p:cNvPr id="8" name="텍스트 상자 6"/>
          <p:cNvSpPr txBox="1"/>
          <p:nvPr/>
        </p:nvSpPr>
        <p:spPr>
          <a:xfrm>
            <a:off x="7553238" y="6107599"/>
            <a:ext cx="25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Face Landmarks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5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			Feature Extraction</a:t>
            </a:r>
            <a:endParaRPr kumimoji="1" lang="ko-KR" altLang="en-US" dirty="0"/>
          </a:p>
        </p:txBody>
      </p:sp>
      <p:pic>
        <p:nvPicPr>
          <p:cNvPr id="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1" y="1992573"/>
            <a:ext cx="10372297" cy="395359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558352" y="1690688"/>
            <a:ext cx="3193576" cy="4532691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6" y="1392072"/>
            <a:ext cx="8746309" cy="535674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97256" y="187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				Feature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SVM</a:t>
            </a:r>
            <a:r>
              <a:rPr kumimoji="1" lang="ko-KR" altLang="en-US" smtClean="0"/>
              <a:t> 이란</a:t>
            </a:r>
            <a:r>
              <a:rPr kumimoji="1" lang="en-US" altLang="ko-KR" smtClean="0"/>
              <a:t>?</a:t>
            </a:r>
            <a:endParaRPr kumimoji="1" lang="ko-KR" altLang="en-US" dirty="0"/>
          </a:p>
        </p:txBody>
      </p:sp>
      <p:pic>
        <p:nvPicPr>
          <p:cNvPr id="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2" y="1897039"/>
            <a:ext cx="9514006" cy="4708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567" y="3851322"/>
            <a:ext cx="3850756" cy="13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SVM</a:t>
            </a:r>
            <a:r>
              <a:rPr kumimoji="1" lang="ko-KR" altLang="en-US" smtClean="0"/>
              <a:t> 이란</a:t>
            </a:r>
            <a:r>
              <a:rPr kumimoji="1" lang="en-US" altLang="ko-KR" smtClean="0"/>
              <a:t>?</a:t>
            </a:r>
            <a:endParaRPr kumimoji="1" lang="ko-KR" altLang="en-US" dirty="0"/>
          </a:p>
        </p:txBody>
      </p:sp>
      <p:pic>
        <p:nvPicPr>
          <p:cNvPr id="5" name="내용 개체 틀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9" y="1798330"/>
            <a:ext cx="4444139" cy="435133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6488437" y="1798330"/>
            <a:ext cx="45253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/>
              <a:t>테스트 결과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25" y="2033516"/>
            <a:ext cx="11150600" cy="39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42048C-5047-47A8-96C8-87685FED0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8" y="276050"/>
            <a:ext cx="5034544" cy="35589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오른쪽 화살표[R] 7"/>
          <p:cNvSpPr/>
          <p:nvPr/>
        </p:nvSpPr>
        <p:spPr>
          <a:xfrm>
            <a:off x="5691116" y="1610436"/>
            <a:ext cx="2019869" cy="83251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623" y="276050"/>
            <a:ext cx="2495266" cy="2740105"/>
          </a:xfrm>
          <a:prstGeom prst="rect">
            <a:avLst/>
          </a:prstGeom>
        </p:spPr>
      </p:pic>
      <p:sp>
        <p:nvSpPr>
          <p:cNvPr id="17" name="아래쪽 화살표[D] 9"/>
          <p:cNvSpPr/>
          <p:nvPr/>
        </p:nvSpPr>
        <p:spPr>
          <a:xfrm>
            <a:off x="8762999" y="3141732"/>
            <a:ext cx="1269242" cy="1386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78" y="4773959"/>
            <a:ext cx="3850756" cy="13757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36063" y="4641563"/>
            <a:ext cx="1793174" cy="15081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기쁨</a:t>
            </a:r>
            <a:endParaRPr kumimoji="1" lang="ko-KR" altLang="en-US" dirty="0"/>
          </a:p>
        </p:txBody>
      </p:sp>
      <p:sp>
        <p:nvSpPr>
          <p:cNvPr id="20" name="텍스트 상자 13"/>
          <p:cNvSpPr txBox="1"/>
          <p:nvPr/>
        </p:nvSpPr>
        <p:spPr>
          <a:xfrm>
            <a:off x="9105330" y="3479333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TEST</a:t>
            </a:r>
            <a:endParaRPr kumimoji="1" lang="ko-KR" altLang="en-US" dirty="0"/>
          </a:p>
        </p:txBody>
      </p:sp>
      <p:sp>
        <p:nvSpPr>
          <p:cNvPr id="21" name="왼쪽 화살표[L] 14"/>
          <p:cNvSpPr/>
          <p:nvPr/>
        </p:nvSpPr>
        <p:spPr>
          <a:xfrm>
            <a:off x="4189863" y="4773959"/>
            <a:ext cx="2702256" cy="10536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텍스트 상자 15"/>
          <p:cNvSpPr txBox="1"/>
          <p:nvPr/>
        </p:nvSpPr>
        <p:spPr>
          <a:xfrm>
            <a:off x="5190744" y="5178904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PREDICT</a:t>
            </a:r>
            <a:endParaRPr kumimoji="1" lang="ko-KR" altLang="en-US" dirty="0"/>
          </a:p>
        </p:txBody>
      </p:sp>
      <p:sp>
        <p:nvSpPr>
          <p:cNvPr id="23" name="텍스트 상자 16"/>
          <p:cNvSpPr txBox="1"/>
          <p:nvPr/>
        </p:nvSpPr>
        <p:spPr>
          <a:xfrm>
            <a:off x="6210299" y="1241104"/>
            <a:ext cx="8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FACE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14" y="2029342"/>
            <a:ext cx="3553827" cy="33688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05" y="2029342"/>
            <a:ext cx="3592437" cy="3368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5916" y="5614737"/>
            <a:ext cx="197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웃음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/>
              <a:t>소리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/>
              <a:t>인식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31243" y="5614737"/>
            <a:ext cx="176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심박수</a:t>
            </a:r>
            <a:r>
              <a:rPr lang="ko-KR" altLang="en-US" sz="2000" b="1" dirty="0" smtClean="0"/>
              <a:t> 체크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424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/>
              <a:t>전제 조건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0443" y="5214627"/>
            <a:ext cx="197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적정 거리 유지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86276" y="5214627"/>
            <a:ext cx="176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심한 움직임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61" y="1690687"/>
            <a:ext cx="2988252" cy="33281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74" y="1690687"/>
            <a:ext cx="3075708" cy="3328121"/>
          </a:xfrm>
          <a:prstGeom prst="rect">
            <a:avLst/>
          </a:prstGeom>
        </p:spPr>
      </p:pic>
      <p:sp>
        <p:nvSpPr>
          <p:cNvPr id="9" name="곱셈 기호 8"/>
          <p:cNvSpPr/>
          <p:nvPr/>
        </p:nvSpPr>
        <p:spPr>
          <a:xfrm>
            <a:off x="5995555" y="779318"/>
            <a:ext cx="4946072" cy="5235529"/>
          </a:xfrm>
          <a:prstGeom prst="mathMultiply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2339"/>
          </a:xfrm>
        </p:spPr>
        <p:txBody>
          <a:bodyPr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선정 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D70CD5-3C3C-4118-B34E-CAB37A35B1C5}"/>
              </a:ext>
            </a:extLst>
          </p:cNvPr>
          <p:cNvGrpSpPr/>
          <p:nvPr/>
        </p:nvGrpSpPr>
        <p:grpSpPr>
          <a:xfrm>
            <a:off x="555913" y="2091851"/>
            <a:ext cx="5067300" cy="4180039"/>
            <a:chOff x="524741" y="2091851"/>
            <a:chExt cx="5067300" cy="4180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655B17-D50E-4E3D-9AC9-9DB91BC9D15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24741" y="2091851"/>
              <a:ext cx="5067300" cy="35608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E51EE-A738-4BC3-9A7B-81A19F05B73A}"/>
                </a:ext>
              </a:extLst>
            </p:cNvPr>
            <p:cNvSpPr txBox="1"/>
            <p:nvPr/>
          </p:nvSpPr>
          <p:spPr>
            <a:xfrm>
              <a:off x="838200" y="5902558"/>
              <a:ext cx="4753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Before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4A9899-059D-492E-9031-AAC3C6FED88F}"/>
              </a:ext>
            </a:extLst>
          </p:cNvPr>
          <p:cNvGrpSpPr/>
          <p:nvPr/>
        </p:nvGrpSpPr>
        <p:grpSpPr>
          <a:xfrm>
            <a:off x="6412404" y="1928715"/>
            <a:ext cx="5358892" cy="4343175"/>
            <a:chOff x="6412404" y="1928715"/>
            <a:chExt cx="5358892" cy="43431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7D0F-0030-449B-B914-1803C59ADC7A}"/>
                </a:ext>
              </a:extLst>
            </p:cNvPr>
            <p:cNvSpPr txBox="1"/>
            <p:nvPr/>
          </p:nvSpPr>
          <p:spPr>
            <a:xfrm>
              <a:off x="6714930" y="5902558"/>
              <a:ext cx="4753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After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A716556-E86C-47A2-A58B-CCE04332F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404" y="1928715"/>
              <a:ext cx="5358892" cy="37239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1944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기대 효과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75656" y="2119745"/>
            <a:ext cx="4002925" cy="26453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45" y="2119745"/>
            <a:ext cx="3968028" cy="264535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673437" y="3151474"/>
            <a:ext cx="1059873" cy="581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6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기대 효과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2192481"/>
            <a:ext cx="5091545" cy="32627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7294" y="5587687"/>
            <a:ext cx="142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예고편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7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smtClean="0"/>
              <a:t>Q&amp;A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ko-KR" sz="9600" dirty="0" smtClean="0"/>
          </a:p>
          <a:p>
            <a:pPr marL="0" indent="0" algn="ctr">
              <a:buNone/>
            </a:pPr>
            <a:r>
              <a:rPr kumimoji="1" lang="en-US" altLang="ko-KR" sz="9600" dirty="0" smtClean="0"/>
              <a:t>Thank </a:t>
            </a:r>
            <a:r>
              <a:rPr kumimoji="1" lang="en-US" altLang="ko-KR" sz="9600" dirty="0" smtClean="0"/>
              <a:t>you</a:t>
            </a:r>
            <a:endParaRPr kumimoji="1"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12184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2339"/>
          </a:xfrm>
        </p:spPr>
        <p:txBody>
          <a:bodyPr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선정 배경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F2C56D-F7E1-4CA6-8FB2-496C45A9E377}"/>
              </a:ext>
            </a:extLst>
          </p:cNvPr>
          <p:cNvGrpSpPr/>
          <p:nvPr/>
        </p:nvGrpSpPr>
        <p:grpSpPr>
          <a:xfrm>
            <a:off x="2996045" y="1641765"/>
            <a:ext cx="6199910" cy="4869921"/>
            <a:chOff x="6568116" y="2091851"/>
            <a:chExt cx="4869482" cy="40567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116" y="2091851"/>
              <a:ext cx="4869482" cy="32463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C7D0F-0030-449B-B914-1803C59ADC7A}"/>
                </a:ext>
              </a:extLst>
            </p:cNvPr>
            <p:cNvSpPr txBox="1"/>
            <p:nvPr/>
          </p:nvSpPr>
          <p:spPr>
            <a:xfrm rot="21426409">
              <a:off x="6625936" y="5764064"/>
              <a:ext cx="4753841" cy="384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</a:rPr>
                <a:t>심지어 아이도</a:t>
              </a:r>
              <a:r>
                <a:rPr lang="en-US" altLang="ko-KR" sz="2400" dirty="0">
                  <a:solidFill>
                    <a:srgbClr val="FF0000"/>
                  </a:solidFill>
                </a:rPr>
                <a:t>!!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5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Sequence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EA65-EB38-41A9-A76F-C85EC728163E}"/>
              </a:ext>
            </a:extLst>
          </p:cNvPr>
          <p:cNvSpPr txBox="1"/>
          <p:nvPr/>
        </p:nvSpPr>
        <p:spPr>
          <a:xfrm>
            <a:off x="4423063" y="5974512"/>
            <a:ext cx="3345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Start!</a:t>
            </a:r>
            <a:endParaRPr lang="ko-KR" altLang="en-US" sz="3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EC9779-F263-4E1D-809B-E4DBA27D5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52" y="1236518"/>
            <a:ext cx="7813496" cy="43950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76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Sequence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1D0B-48D3-4E5E-B11C-FD8F454057E0}"/>
              </a:ext>
            </a:extLst>
          </p:cNvPr>
          <p:cNvSpPr txBox="1"/>
          <p:nvPr/>
        </p:nvSpPr>
        <p:spPr>
          <a:xfrm>
            <a:off x="4262004" y="5959117"/>
            <a:ext cx="3667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Detect!</a:t>
            </a:r>
            <a:endParaRPr lang="ko-KR" altLang="en-US" sz="3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42048C-5047-47A8-96C8-87685FED0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60" y="1231393"/>
            <a:ext cx="7685280" cy="439521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946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2B76D02-A0C5-4951-A7BA-36C3425E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Sequence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30CDC-1650-450F-A57D-73CB754A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72" y="1685299"/>
            <a:ext cx="4800600" cy="3747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131B1B-2298-4982-AF4C-13ADDBF6CCFD}"/>
              </a:ext>
            </a:extLst>
          </p:cNvPr>
          <p:cNvSpPr txBox="1"/>
          <p:nvPr/>
        </p:nvSpPr>
        <p:spPr>
          <a:xfrm>
            <a:off x="4787160" y="5900384"/>
            <a:ext cx="302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End!</a:t>
            </a:r>
            <a:endParaRPr lang="ko-KR" altLang="en-US" sz="32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0BFFCD-3199-411B-9DBD-0050246CA7FB}"/>
              </a:ext>
            </a:extLst>
          </p:cNvPr>
          <p:cNvSpPr/>
          <p:nvPr/>
        </p:nvSpPr>
        <p:spPr>
          <a:xfrm>
            <a:off x="5656533" y="3355734"/>
            <a:ext cx="955963" cy="633845"/>
          </a:xfrm>
          <a:prstGeom prst="rightArrow">
            <a:avLst>
              <a:gd name="adj1" fmla="val 7377"/>
              <a:gd name="adj2" fmla="val 3360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1D78323-1C44-49F1-A0E2-2A6D5B3CD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" y="1685299"/>
            <a:ext cx="4873336" cy="3747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7B4F7E-DE16-45F9-9D68-CDBAA9F9B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32" y="2207515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2B76D02-A0C5-4951-A7BA-36C3425E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393"/>
          </a:xfrm>
        </p:spPr>
        <p:txBody>
          <a:bodyPr/>
          <a:lstStyle/>
          <a:p>
            <a:pPr algn="ctr"/>
            <a:r>
              <a:rPr lang="en-US" altLang="ko-KR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Sequence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152579-B7FF-4EAB-8CB8-B5FFC6C1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1496290"/>
            <a:ext cx="11264974" cy="38654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77EB93-7AC7-4084-807A-97A7715F634C}"/>
              </a:ext>
            </a:extLst>
          </p:cNvPr>
          <p:cNvSpPr txBox="1"/>
          <p:nvPr/>
        </p:nvSpPr>
        <p:spPr>
          <a:xfrm>
            <a:off x="4787160" y="5900384"/>
            <a:ext cx="302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Result!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797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8074"/>
          </a:xfrm>
        </p:spPr>
        <p:txBody>
          <a:bodyPr>
            <a:noAutofit/>
          </a:bodyPr>
          <a:lstStyle/>
          <a:p>
            <a:pPr algn="ctr"/>
            <a:r>
              <a:rPr lang="en-US" altLang="ko-KR" sz="199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ko-KR" altLang="en-US" sz="199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7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767</TotalTime>
  <Words>224</Words>
  <Application>Microsoft Office PowerPoint</Application>
  <PresentationFormat>와이드스크린</PresentationFormat>
  <Paragraphs>86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Book Antiqua</vt:lpstr>
      <vt:lpstr>Office 테마</vt:lpstr>
      <vt:lpstr>Highlight Maker 멀티미디어 시스템</vt:lpstr>
      <vt:lpstr>프로젝트 주제</vt:lpstr>
      <vt:lpstr>선정 배경</vt:lpstr>
      <vt:lpstr>선정 배경</vt:lpstr>
      <vt:lpstr>Project Sequence</vt:lpstr>
      <vt:lpstr>Project Sequence</vt:lpstr>
      <vt:lpstr>Project Sequence</vt:lpstr>
      <vt:lpstr>Project Sequence</vt:lpstr>
      <vt:lpstr>DEMO</vt:lpstr>
      <vt:lpstr>개발 환경</vt:lpstr>
      <vt:lpstr>Detection</vt:lpstr>
      <vt:lpstr>Detection</vt:lpstr>
      <vt:lpstr>Detection</vt:lpstr>
      <vt:lpstr>Famous FFmpeg </vt:lpstr>
      <vt:lpstr>동영상의 원리</vt:lpstr>
      <vt:lpstr>PowerPoint 프레젠테이션</vt:lpstr>
      <vt:lpstr>PowerPoint 프레젠테이션</vt:lpstr>
      <vt:lpstr>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기대 효과</vt:lpstr>
      <vt:lpstr>기대 효과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오영택</dc:creator>
  <cp:lastModifiedBy>SangRok</cp:lastModifiedBy>
  <cp:revision>54</cp:revision>
  <dcterms:created xsi:type="dcterms:W3CDTF">2017-06-03T06:37:45Z</dcterms:created>
  <dcterms:modified xsi:type="dcterms:W3CDTF">2017-06-05T05:42:16Z</dcterms:modified>
</cp:coreProperties>
</file>